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18" d="100"/>
          <a:sy n="118"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7FCB3B7-21EB-7D45-92D5-4DCCAFFE434A}" type="datetimeFigureOut">
              <a:rPr lang="en-US" smtClean="0"/>
              <a:t>7/31/19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26135113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FCB3B7-21EB-7D45-92D5-4DCCAFFE434A}" type="datetimeFigureOut">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2723196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FCB3B7-21EB-7D45-92D5-4DCCAFFE434A}" type="datetimeFigureOut">
              <a:rPr lang="en-US" smtClean="0"/>
              <a:t>7/31/19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289691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FCB3B7-21EB-7D45-92D5-4DCCAFFE434A}" type="datetimeFigureOut">
              <a:rPr lang="en-US" smtClean="0"/>
              <a:t>7/31/19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1513410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A7FCB3B7-21EB-7D45-92D5-4DCCAFFE434A}" type="datetimeFigureOut">
              <a:rPr lang="en-US" smtClean="0"/>
              <a:t>7/31/19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40286452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7FCB3B7-21EB-7D45-92D5-4DCCAFFE434A}" type="datetimeFigureOut">
              <a:rPr lang="en-US" smtClean="0"/>
              <a:t>7/31/19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102099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A7FCB3B7-21EB-7D45-92D5-4DCCAFFE434A}" type="datetimeFigureOut">
              <a:rPr lang="en-US" smtClean="0"/>
              <a:t>7/31/19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E6928D-2CB2-0547-98E5-782728F88DC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864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FCB3B7-21EB-7D45-92D5-4DCCAFFE434A}" type="datetimeFigureOut">
              <a:rPr lang="en-US" smtClean="0"/>
              <a:t>7/31/19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3333018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FCB3B7-21EB-7D45-92D5-4DCCAFFE434A}" type="datetimeFigureOut">
              <a:rPr lang="en-US" smtClean="0"/>
              <a:t>7/31/19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2316491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A7FCB3B7-21EB-7D45-92D5-4DCCAFFE434A}" type="datetimeFigureOut">
              <a:rPr lang="en-US" smtClean="0"/>
              <a:t>7/31/19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1170990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7FCB3B7-21EB-7D45-92D5-4DCCAFFE434A}" type="datetimeFigureOut">
              <a:rPr lang="en-US" smtClean="0"/>
              <a:t>7/31/19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4AE6928D-2CB2-0547-98E5-782728F88DC0}" type="slidenum">
              <a:rPr lang="en-US" smtClean="0"/>
              <a:t>‹#›</a:t>
            </a:fld>
            <a:endParaRPr lang="en-US"/>
          </a:p>
        </p:txBody>
      </p:sp>
    </p:spTree>
    <p:extLst>
      <p:ext uri="{BB962C8B-B14F-4D97-AF65-F5344CB8AC3E}">
        <p14:creationId xmlns:p14="http://schemas.microsoft.com/office/powerpoint/2010/main" val="3795568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7FCB3B7-21EB-7D45-92D5-4DCCAFFE434A}" type="datetimeFigureOut">
              <a:rPr lang="en-US" smtClean="0"/>
              <a:t>7/31/19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AE6928D-2CB2-0547-98E5-782728F88DC0}" type="slidenum">
              <a:rPr lang="en-US" smtClean="0"/>
              <a:t>‹#›</a:t>
            </a:fld>
            <a:endParaRPr lang="en-US"/>
          </a:p>
        </p:txBody>
      </p:sp>
    </p:spTree>
    <p:extLst>
      <p:ext uri="{BB962C8B-B14F-4D97-AF65-F5344CB8AC3E}">
        <p14:creationId xmlns:p14="http://schemas.microsoft.com/office/powerpoint/2010/main" val="13507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DDB1-47CB-2749-A966-742F0AD0783A}"/>
              </a:ext>
            </a:extLst>
          </p:cNvPr>
          <p:cNvSpPr>
            <a:spLocks noGrp="1"/>
          </p:cNvSpPr>
          <p:nvPr>
            <p:ph type="ctrTitle"/>
          </p:nvPr>
        </p:nvSpPr>
        <p:spPr/>
        <p:txBody>
          <a:bodyPr>
            <a:normAutofit/>
          </a:bodyPr>
          <a:lstStyle/>
          <a:p>
            <a:r>
              <a:rPr lang="en-IN" dirty="0"/>
              <a:t>Finding the Right Location for A yogurt BAR</a:t>
            </a:r>
            <a:endParaRPr lang="en-US" dirty="0"/>
          </a:p>
        </p:txBody>
      </p:sp>
      <p:sp>
        <p:nvSpPr>
          <p:cNvPr id="3" name="Subtitle 2">
            <a:extLst>
              <a:ext uri="{FF2B5EF4-FFF2-40B4-BE49-F238E27FC236}">
                <a16:creationId xmlns:a16="http://schemas.microsoft.com/office/drawing/2014/main" id="{6CFBE84A-C5D9-AC43-8407-B486894F23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98783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7C18-8C84-D342-B1F5-2A73FE07076F}"/>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379C8731-AE03-EC47-83F4-7F6FBF799FFA}"/>
              </a:ext>
            </a:extLst>
          </p:cNvPr>
          <p:cNvSpPr>
            <a:spLocks noGrp="1"/>
          </p:cNvSpPr>
          <p:nvPr>
            <p:ph idx="1"/>
          </p:nvPr>
        </p:nvSpPr>
        <p:spPr/>
        <p:txBody>
          <a:bodyPr>
            <a:normAutofit lnSpcReduction="10000"/>
          </a:bodyPr>
          <a:lstStyle/>
          <a:p>
            <a:r>
              <a:rPr lang="en-IN" dirty="0"/>
              <a:t>Greek Yogurt or yogurts, in general, are becoming very popular in some of India lately, but they have their challenges, they are packaged. You can't carry with you to the office of gyms as a snack as they need refrigeration, and also they are priced at a premium point. I am helping my friend to identify a couple of spots in Bangalore where he can start a Yogurt joint, which serves fresh Yogurt, Yogurt shakes, Frozen Yogurt, etc. This will mainly cater to the following segments of the population. </a:t>
            </a:r>
          </a:p>
          <a:p>
            <a:pPr lvl="1"/>
            <a:r>
              <a:rPr lang="en-IN" dirty="0"/>
              <a:t>Gym goers who want a post work out snacks </a:t>
            </a:r>
          </a:p>
          <a:p>
            <a:pPr lvl="1"/>
            <a:r>
              <a:rPr lang="en-IN" dirty="0"/>
              <a:t>Parents looking for replacement of ice cream and other sugar-heavy deserts for their kids </a:t>
            </a:r>
          </a:p>
          <a:p>
            <a:pPr lvl="1"/>
            <a:r>
              <a:rPr lang="en-IN" dirty="0"/>
              <a:t>Office people who are into healthy snacking</a:t>
            </a:r>
          </a:p>
          <a:p>
            <a:endParaRPr lang="en-US" dirty="0"/>
          </a:p>
        </p:txBody>
      </p:sp>
    </p:spTree>
    <p:extLst>
      <p:ext uri="{BB962C8B-B14F-4D97-AF65-F5344CB8AC3E}">
        <p14:creationId xmlns:p14="http://schemas.microsoft.com/office/powerpoint/2010/main" val="799017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5E1E-B067-484A-B73B-605C6E1C658B}"/>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46B3BF86-0011-104A-8F6D-E6FC0D258141}"/>
              </a:ext>
            </a:extLst>
          </p:cNvPr>
          <p:cNvSpPr>
            <a:spLocks noGrp="1"/>
          </p:cNvSpPr>
          <p:nvPr>
            <p:ph idx="1"/>
          </p:nvPr>
        </p:nvSpPr>
        <p:spPr/>
        <p:txBody>
          <a:bodyPr>
            <a:normAutofit fontScale="85000" lnSpcReduction="10000"/>
          </a:bodyPr>
          <a:lstStyle/>
          <a:p>
            <a:r>
              <a:rPr lang="en-IN" dirty="0"/>
              <a:t>In order to leverage the four square data about venues in and around a particular geo-coordinates, we need to identify the geo-coordinates of prime areas in Bangalore. In search of this data, I looked at multiple sites. I happened to run into, Indian Govt site, which had data on various post offices in the city with address and geo-coordinates. This data becomes a starting point for us to get more information around various areas in the city. We have to clean this data to remove the rural areas or outskirt from our assessment as these are not targeted segment for our pilot run. Once we have the final set of places, we will leverage foursquare APIs and will find the areas with the maximum number of Gyms, Health clubs, Offices, and Schools in 5 Km radius. We will assign a weight to different venues and will use the total score for a segment to identify the best place to start with.</a:t>
            </a:r>
          </a:p>
          <a:p>
            <a:r>
              <a:rPr lang="en-IN" dirty="0"/>
              <a:t>To keep the areas that are pertinent, we found out the geocode of </a:t>
            </a:r>
            <a:r>
              <a:rPr lang="en-IN" dirty="0" err="1"/>
              <a:t>bangalore</a:t>
            </a:r>
            <a:r>
              <a:rPr lang="en-IN" dirty="0"/>
              <a:t> and removed all the areas that were more than 25 </a:t>
            </a:r>
            <a:r>
              <a:rPr lang="en-IN" dirty="0" err="1"/>
              <a:t>Kms</a:t>
            </a:r>
            <a:r>
              <a:rPr lang="en-IN" dirty="0"/>
              <a:t> away from </a:t>
            </a:r>
            <a:r>
              <a:rPr lang="en-IN" dirty="0" err="1"/>
              <a:t>bangalore</a:t>
            </a:r>
            <a:r>
              <a:rPr lang="en-IN" dirty="0"/>
              <a:t>. By doing this, we limited our data to urban areas of Bangalore. Areas that are most relevant to our project.</a:t>
            </a:r>
          </a:p>
          <a:p>
            <a:endParaRPr lang="en-US" dirty="0"/>
          </a:p>
        </p:txBody>
      </p:sp>
    </p:spTree>
    <p:extLst>
      <p:ext uri="{BB962C8B-B14F-4D97-AF65-F5344CB8AC3E}">
        <p14:creationId xmlns:p14="http://schemas.microsoft.com/office/powerpoint/2010/main" val="113220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0D9-7601-1747-8EDB-C21BF17EB8A2}"/>
              </a:ext>
            </a:extLst>
          </p:cNvPr>
          <p:cNvSpPr>
            <a:spLocks noGrp="1"/>
          </p:cNvSpPr>
          <p:nvPr>
            <p:ph type="title"/>
          </p:nvPr>
        </p:nvSpPr>
        <p:spPr/>
        <p:txBody>
          <a:bodyPr/>
          <a:lstStyle/>
          <a:p>
            <a:r>
              <a:rPr lang="en-US" dirty="0"/>
              <a:t>RAW DATA</a:t>
            </a:r>
          </a:p>
        </p:txBody>
      </p:sp>
      <p:pic>
        <p:nvPicPr>
          <p:cNvPr id="4" name="Content Placeholder 3">
            <a:extLst>
              <a:ext uri="{FF2B5EF4-FFF2-40B4-BE49-F238E27FC236}">
                <a16:creationId xmlns:a16="http://schemas.microsoft.com/office/drawing/2014/main" id="{864703EB-FC10-3546-B172-08C3E166BEB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59229" y="2754086"/>
            <a:ext cx="11484427" cy="2884713"/>
          </a:xfrm>
          <a:prstGeom prst="rect">
            <a:avLst/>
          </a:prstGeom>
        </p:spPr>
      </p:pic>
    </p:spTree>
    <p:extLst>
      <p:ext uri="{BB962C8B-B14F-4D97-AF65-F5344CB8AC3E}">
        <p14:creationId xmlns:p14="http://schemas.microsoft.com/office/powerpoint/2010/main" val="1660706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800D-1AB0-D644-9B2C-17E7BAFA6D8F}"/>
              </a:ext>
            </a:extLst>
          </p:cNvPr>
          <p:cNvSpPr>
            <a:spLocks noGrp="1"/>
          </p:cNvSpPr>
          <p:nvPr>
            <p:ph type="title"/>
          </p:nvPr>
        </p:nvSpPr>
        <p:spPr/>
        <p:txBody>
          <a:bodyPr/>
          <a:lstStyle/>
          <a:p>
            <a:r>
              <a:rPr lang="en-US" dirty="0"/>
              <a:t>Cleaned DATA</a:t>
            </a:r>
          </a:p>
        </p:txBody>
      </p:sp>
      <p:pic>
        <p:nvPicPr>
          <p:cNvPr id="4" name="Content Placeholder 3">
            <a:extLst>
              <a:ext uri="{FF2B5EF4-FFF2-40B4-BE49-F238E27FC236}">
                <a16:creationId xmlns:a16="http://schemas.microsoft.com/office/drawing/2014/main" id="{97CCE8D3-1F38-DE49-B3F7-B4EFB4BFE3B5}"/>
              </a:ext>
            </a:extLst>
          </p:cNvPr>
          <p:cNvPicPr>
            <a:picLocks noGrp="1"/>
          </p:cNvPicPr>
          <p:nvPr>
            <p:ph idx="1"/>
          </p:nvPr>
        </p:nvPicPr>
        <p:blipFill>
          <a:blip r:embed="rId2"/>
          <a:stretch>
            <a:fillRect/>
          </a:stretch>
        </p:blipFill>
        <p:spPr>
          <a:xfrm>
            <a:off x="3346450" y="3179762"/>
            <a:ext cx="5499100" cy="2019300"/>
          </a:xfrm>
          <a:prstGeom prst="rect">
            <a:avLst/>
          </a:prstGeom>
        </p:spPr>
      </p:pic>
    </p:spTree>
    <p:extLst>
      <p:ext uri="{BB962C8B-B14F-4D97-AF65-F5344CB8AC3E}">
        <p14:creationId xmlns:p14="http://schemas.microsoft.com/office/powerpoint/2010/main" val="328918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55FF-E6F8-5646-A074-D483B9450856}"/>
              </a:ext>
            </a:extLst>
          </p:cNvPr>
          <p:cNvSpPr>
            <a:spLocks noGrp="1"/>
          </p:cNvSpPr>
          <p:nvPr>
            <p:ph type="title"/>
          </p:nvPr>
        </p:nvSpPr>
        <p:spPr/>
        <p:txBody>
          <a:bodyPr/>
          <a:lstStyle/>
          <a:p>
            <a:r>
              <a:rPr lang="en-US" dirty="0"/>
              <a:t>TOP THREE Segmented AREAS</a:t>
            </a:r>
          </a:p>
        </p:txBody>
      </p:sp>
      <p:pic>
        <p:nvPicPr>
          <p:cNvPr id="4" name="Content Placeholder 3">
            <a:extLst>
              <a:ext uri="{FF2B5EF4-FFF2-40B4-BE49-F238E27FC236}">
                <a16:creationId xmlns:a16="http://schemas.microsoft.com/office/drawing/2014/main" id="{E4647A95-2965-654F-900E-0A0BBAE66920}"/>
              </a:ext>
            </a:extLst>
          </p:cNvPr>
          <p:cNvPicPr>
            <a:picLocks noGrp="1"/>
          </p:cNvPicPr>
          <p:nvPr>
            <p:ph idx="1"/>
          </p:nvPr>
        </p:nvPicPr>
        <p:blipFill>
          <a:blip r:embed="rId2"/>
          <a:stretch>
            <a:fillRect/>
          </a:stretch>
        </p:blipFill>
        <p:spPr>
          <a:xfrm>
            <a:off x="2046514" y="2638425"/>
            <a:ext cx="8741229" cy="4001861"/>
          </a:xfrm>
          <a:prstGeom prst="rect">
            <a:avLst/>
          </a:prstGeom>
        </p:spPr>
      </p:pic>
    </p:spTree>
    <p:extLst>
      <p:ext uri="{BB962C8B-B14F-4D97-AF65-F5344CB8AC3E}">
        <p14:creationId xmlns:p14="http://schemas.microsoft.com/office/powerpoint/2010/main" val="1244053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5E62-D6D2-A54C-8CA8-3CB1600A57B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9271807-75E0-E744-941A-7E363FBEE734}"/>
              </a:ext>
            </a:extLst>
          </p:cNvPr>
          <p:cNvSpPr>
            <a:spLocks noGrp="1"/>
          </p:cNvSpPr>
          <p:nvPr>
            <p:ph idx="1"/>
          </p:nvPr>
        </p:nvSpPr>
        <p:spPr/>
        <p:txBody>
          <a:bodyPr>
            <a:normAutofit/>
          </a:bodyPr>
          <a:lstStyle/>
          <a:p>
            <a:r>
              <a:rPr lang="en-IN" dirty="0"/>
              <a:t>After performing the assessment on data returned by four square, we found that in the following 4 areas, the chances of finding the potential consumer are maximum, and hence we should start the first yogurt shop in one of these areas. </a:t>
            </a:r>
          </a:p>
          <a:p>
            <a:pPr lvl="1" fontAlgn="base" latinLnBrk="1"/>
            <a:r>
              <a:rPr lang="en-IN" b="1" dirty="0"/>
              <a:t>Koramangala VI Bk                 8</a:t>
            </a:r>
            <a:endParaRPr lang="en-IN" dirty="0"/>
          </a:p>
          <a:p>
            <a:pPr lvl="1" fontAlgn="base" latinLnBrk="1"/>
            <a:r>
              <a:rPr lang="en-IN" b="1" dirty="0" err="1"/>
              <a:t>Jayangar</a:t>
            </a:r>
            <a:r>
              <a:rPr lang="en-IN" b="1" dirty="0"/>
              <a:t> III Block                7</a:t>
            </a:r>
            <a:endParaRPr lang="en-IN" dirty="0"/>
          </a:p>
          <a:p>
            <a:pPr lvl="1" fontAlgn="base" latinLnBrk="1"/>
            <a:r>
              <a:rPr lang="en-IN" b="1" dirty="0" err="1"/>
              <a:t>Bellandur</a:t>
            </a:r>
            <a:r>
              <a:rPr lang="en-IN" b="1" dirty="0"/>
              <a:t>                         7</a:t>
            </a:r>
            <a:endParaRPr lang="en-IN" dirty="0"/>
          </a:p>
          <a:p>
            <a:pPr lvl="1" fontAlgn="base" latinLnBrk="1"/>
            <a:r>
              <a:rPr lang="en-IN" b="1" dirty="0"/>
              <a:t>H.A.L II Stage H.O                4</a:t>
            </a:r>
            <a:endParaRPr lang="en-IN" dirty="0"/>
          </a:p>
          <a:p>
            <a:endParaRPr lang="en-US" dirty="0"/>
          </a:p>
        </p:txBody>
      </p:sp>
    </p:spTree>
    <p:extLst>
      <p:ext uri="{BB962C8B-B14F-4D97-AF65-F5344CB8AC3E}">
        <p14:creationId xmlns:p14="http://schemas.microsoft.com/office/powerpoint/2010/main" val="37271599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{13FD2742-3789-874B-BD6D-8AC5F7F34483}tf10001120</Template>
  <TotalTime>27</TotalTime>
  <Words>427</Words>
  <Application>Microsoft Macintosh PowerPoint</Application>
  <PresentationFormat>Widescreen</PresentationFormat>
  <Paragraphs>18</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Parcel</vt:lpstr>
      <vt:lpstr>Finding the Right Location for A yogurt BAR</vt:lpstr>
      <vt:lpstr>Business PROBLEM</vt:lpstr>
      <vt:lpstr>Data DESCRIPTION</vt:lpstr>
      <vt:lpstr>RAW DATA</vt:lpstr>
      <vt:lpstr>Cleaned DATA</vt:lpstr>
      <vt:lpstr>TOP THREE Segmented AREAS</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Right Location for A yogurt BAR</dc:title>
  <dc:creator>Microsoft Office User</dc:creator>
  <cp:lastModifiedBy>Microsoft Office User</cp:lastModifiedBy>
  <cp:revision>1</cp:revision>
  <dcterms:created xsi:type="dcterms:W3CDTF">2019-07-31T18:14:12Z</dcterms:created>
  <dcterms:modified xsi:type="dcterms:W3CDTF">2019-07-31T18:41:26Z</dcterms:modified>
</cp:coreProperties>
</file>